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43" y="8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3A397B-A9E2-D297-0135-CF5D5E46F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F36CAE8-CCC0-3E7B-6028-E68E1F3E4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86AE50-8A82-CC66-72DF-2E08E22C5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23D3-CA91-4881-996B-91BA0553FD7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3AA1EF-5838-794F-48E8-299103984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3ECDA7-7EB7-DC51-E2C3-DB1669F51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94-DA60-467F-A113-127A8D6D5C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74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391354-C6AF-37BA-3001-467F82485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51B966-AA78-15C1-8637-0C936951F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6276EB-4F7F-F681-E7B5-638F8D17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23D3-CA91-4881-996B-91BA0553FD7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2DD7C4-C47A-8EA3-F9AB-BC9C42239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7CC57D-5A6F-7F4F-BEE2-D3AD1E16B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94-DA60-467F-A113-127A8D6D5C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14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C214080-1B4E-642B-5EF5-9AD728D31A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5AE956-F487-734A-ACDD-9B86ABEE2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BF7386-A384-0BDE-7DA9-D179C231F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23D3-CA91-4881-996B-91BA0553FD7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009268-8EF9-ED3C-BC73-E483BD27D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184F63-1BA9-0C87-F353-CD53D126A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94-DA60-467F-A113-127A8D6D5C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00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47E4AB-D552-4CF1-651A-B63A2F995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4351AF-1BF7-187F-BE7E-3B0DDF1CB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95D470-EFDD-DDE0-0783-8845AAEBB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23D3-CA91-4881-996B-91BA0553FD7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AB59C7-D4A8-3EB7-76E8-E6B1BAC1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A27DAD-681D-E801-B250-A5E99637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94-DA60-467F-A113-127A8D6D5C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17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793DEC-A51B-ADF9-1A71-A83F87A5B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588663-6907-5183-1321-9B3580B46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654946-88D0-88C5-A4C1-D4978953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23D3-CA91-4881-996B-91BA0553FD7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049785-8E9D-5EC5-2477-411976103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16DD6-F3B6-413F-9CED-675F7E20F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94-DA60-467F-A113-127A8D6D5C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25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827384-3689-4F4A-7317-817913915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0D231F-C4C2-DB9B-DD61-F5654A3DD5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E35A84-6D45-D9A3-12EE-9EF2FC9E2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4F971B-43DB-147F-77DE-7697DB543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23D3-CA91-4881-996B-91BA0553FD7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07679D-C5D1-43F6-FD50-19D327C60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244DE9-4A43-C9F0-B027-2B9A892DB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94-DA60-467F-A113-127A8D6D5C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57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783139-5649-B51B-2873-891BC3D4F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CAC765-7EC5-430B-CA6B-9131F84F8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6084DD-2957-4C35-A960-6358E2A58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86D2FFE-B72B-33CE-F53C-5FAAD9555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B696686-7C00-681A-3282-3F424F90E1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574C95B-8DF5-5733-A00F-82ADB999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23D3-CA91-4881-996B-91BA0553FD7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DB2ED9-F86B-A110-8BA3-C83A528CB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4307D78-5F1B-A6C6-F334-3ACF26FC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94-DA60-467F-A113-127A8D6D5C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62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1E73D8-053E-D6ED-1DA8-CBE114D4A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CDBDCF8-A7F7-9035-8505-02F846755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23D3-CA91-4881-996B-91BA0553FD7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8BE067D-E056-35FE-97FB-7AE08D388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B5461A-2013-9165-4383-531FA3697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94-DA60-467F-A113-127A8D6D5C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05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5CA24B2-9A0F-43DA-E2CB-B5A6F555D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23D3-CA91-4881-996B-91BA0553FD7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C7B54D8-A8A8-AD5A-DB29-F40BE83E3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D4975A5-F4F9-7517-CF7A-51A0F0096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94-DA60-467F-A113-127A8D6D5C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30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CB966C-6390-122C-7A98-E99E05812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48599E-039B-2EE9-0F9D-12236B13D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882B8A-0F19-7D26-9146-17F7F28AD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78E26C-B89F-6AA5-00E2-16B2BE0EC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23D3-CA91-4881-996B-91BA0553FD7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F0D07B-4475-7555-21C4-CB842D665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111131-2C75-D458-2A83-2AB5581D6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94-DA60-467F-A113-127A8D6D5C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76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87D5FA-2955-4842-550A-FB826F9D1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E3FB25B-58C8-AAED-7384-496E2C823C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09E4AF-FF00-D3F7-69A4-BEA5FCF1D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4F9908-8647-23A8-775A-1F04CFCEA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23D3-CA91-4881-996B-91BA0553FD7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90C952-5F4C-294C-BF0D-2DE206D5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4E5B84-83A3-2295-35D9-B83EFE706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7694-DA60-467F-A113-127A8D6D5C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93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F298DAE-B51C-0375-1D18-8A0DAF858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118614-A82D-5FEC-1BE3-A86077491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CE555D-31FA-DDDB-225D-5E0A72D6B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B323D3-CA91-4881-996B-91BA0553FD7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C2D12-EC1F-787E-801F-91790587B6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E7D91A-6FF6-E464-FAE1-5CDDEC603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967694-DA60-467F-A113-127A8D6D5C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56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af.mstc.or.jp/index.php/smk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CBF283-2FB6-EBC8-21CA-F5B80F1C04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SMKL</a:t>
            </a:r>
            <a:r>
              <a:rPr lang="ja-JP" altLang="en-US" dirty="0"/>
              <a:t>マトリクス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7AB5831-72C7-24C5-5266-3AE0A33A4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521" y="3602037"/>
            <a:ext cx="10823944" cy="2387599"/>
          </a:xfrm>
        </p:spPr>
        <p:txBody>
          <a:bodyPr>
            <a:normAutofit fontScale="85000" lnSpcReduction="10000"/>
          </a:bodyPr>
          <a:lstStyle/>
          <a:p>
            <a:endParaRPr kumimoji="1" lang="en-US" altLang="ja-JP" dirty="0"/>
          </a:p>
          <a:p>
            <a:r>
              <a:rPr lang="en-US" altLang="ja-JP" dirty="0"/>
              <a:t>2025/06/13</a:t>
            </a:r>
          </a:p>
          <a:p>
            <a:r>
              <a:rPr kumimoji="1" lang="en-US" altLang="ja-JP" sz="3300" dirty="0"/>
              <a:t>IAF</a:t>
            </a:r>
            <a:r>
              <a:rPr kumimoji="1" lang="ja-JP" altLang="en-US" sz="3300" dirty="0"/>
              <a:t>　</a:t>
            </a:r>
            <a:r>
              <a:rPr kumimoji="1" lang="en-US" altLang="ja-JP" sz="3300" dirty="0"/>
              <a:t>SMKL</a:t>
            </a:r>
            <a:r>
              <a:rPr kumimoji="1" lang="ja-JP" altLang="en-US" sz="3300" dirty="0"/>
              <a:t>　</a:t>
            </a:r>
            <a:r>
              <a:rPr kumimoji="1" lang="en-US" altLang="ja-JP" sz="3300" dirty="0" err="1"/>
              <a:t>Pj</a:t>
            </a:r>
            <a:endParaRPr kumimoji="1" lang="en-US" altLang="ja-JP" sz="3300" dirty="0"/>
          </a:p>
          <a:p>
            <a:endParaRPr kumimoji="1" lang="en-US" altLang="ja-JP" dirty="0"/>
          </a:p>
          <a:p>
            <a:r>
              <a:rPr kumimoji="1" lang="ja-JP" altLang="en-US" dirty="0"/>
              <a:t>ご使用条件：次項の</a:t>
            </a:r>
            <a:r>
              <a:rPr kumimoji="1" lang="en-US" altLang="ja-JP" dirty="0"/>
              <a:t>SMKL</a:t>
            </a:r>
            <a:r>
              <a:rPr lang="ja-JP" altLang="en-US" dirty="0"/>
              <a:t>マトリクス</a:t>
            </a:r>
            <a:r>
              <a:rPr kumimoji="1" lang="ja-JP" altLang="en-US" dirty="0"/>
              <a:t>図を利用する場合は</a:t>
            </a:r>
            <a:endParaRPr kumimoji="1" lang="en-US" altLang="ja-JP" dirty="0"/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印の文（及び電子文書の場合は</a:t>
            </a:r>
            <a:r>
              <a:rPr kumimoji="1" lang="en-US" altLang="ja-JP" dirty="0"/>
              <a:t>IAF</a:t>
            </a:r>
            <a:r>
              <a:rPr kumimoji="1" lang="ja-JP" altLang="en-US" dirty="0"/>
              <a:t>のハイパーリンク先含）を適切な場所にご記載ください</a:t>
            </a:r>
          </a:p>
        </p:txBody>
      </p:sp>
    </p:spTree>
    <p:extLst>
      <p:ext uri="{BB962C8B-B14F-4D97-AF65-F5344CB8AC3E}">
        <p14:creationId xmlns:p14="http://schemas.microsoft.com/office/powerpoint/2010/main" val="75028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6EDB3F85-BDCE-71EF-3AF6-E89155A0E3ED}"/>
              </a:ext>
            </a:extLst>
          </p:cNvPr>
          <p:cNvCxnSpPr>
            <a:cxnSpLocks/>
          </p:cNvCxnSpPr>
          <p:nvPr/>
        </p:nvCxnSpPr>
        <p:spPr>
          <a:xfrm flipV="1">
            <a:off x="2068970" y="935769"/>
            <a:ext cx="0" cy="29572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4C080E46-84FB-27E9-60EE-5F1F8268EC0F}"/>
              </a:ext>
            </a:extLst>
          </p:cNvPr>
          <p:cNvCxnSpPr/>
          <p:nvPr/>
        </p:nvCxnSpPr>
        <p:spPr>
          <a:xfrm flipV="1">
            <a:off x="3956767" y="5624427"/>
            <a:ext cx="5760800" cy="217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644A0A3-4B87-F36A-ADD1-F9FC8935046A}"/>
              </a:ext>
            </a:extLst>
          </p:cNvPr>
          <p:cNvSpPr/>
          <p:nvPr/>
        </p:nvSpPr>
        <p:spPr>
          <a:xfrm>
            <a:off x="2804682" y="5610749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管理対象</a:t>
            </a:r>
            <a:endParaRPr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D2ACEB-3E52-5235-D646-C9C6B4E59FD4}"/>
              </a:ext>
            </a:extLst>
          </p:cNvPr>
          <p:cNvSpPr/>
          <p:nvPr/>
        </p:nvSpPr>
        <p:spPr>
          <a:xfrm>
            <a:off x="2243177" y="5227943"/>
            <a:ext cx="9717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ja-JP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みえる化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ja-JP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レベル</a:t>
            </a:r>
            <a:endParaRPr lang="ja-JP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251A4D1-9D72-0BA9-13C9-F9F90638404C}"/>
              </a:ext>
            </a:extLst>
          </p:cNvPr>
          <p:cNvSpPr/>
          <p:nvPr/>
        </p:nvSpPr>
        <p:spPr>
          <a:xfrm rot="16200000">
            <a:off x="104503" y="1925848"/>
            <a:ext cx="31060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“みえる化”のレベル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011B3B0-F6B2-804B-E883-39D3A14B1956}"/>
              </a:ext>
            </a:extLst>
          </p:cNvPr>
          <p:cNvSpPr/>
          <p:nvPr/>
        </p:nvSpPr>
        <p:spPr>
          <a:xfrm>
            <a:off x="5262562" y="5659371"/>
            <a:ext cx="2403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管理対象のレベル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19148389-56DA-55AE-29F0-C3BE3979A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542530"/>
              </p:ext>
            </p:extLst>
          </p:nvPr>
        </p:nvGraphicFramePr>
        <p:xfrm>
          <a:off x="2281096" y="935769"/>
          <a:ext cx="7414204" cy="44969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1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2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65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9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ﾚﾍﾞﾙ</a:t>
                      </a:r>
                      <a:r>
                        <a:rPr kumimoji="1" lang="en-US" altLang="ja-JP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d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診える化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（改善）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Optimizing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ﾚﾍﾞﾙ</a:t>
                      </a:r>
                      <a:r>
                        <a:rPr kumimoji="1" lang="en-US" altLang="ja-JP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観える化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（分析）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Analyzing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9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ﾚﾍﾞﾙ</a:t>
                      </a:r>
                      <a:r>
                        <a:rPr kumimoji="1" lang="en-US" altLang="ja-JP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b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見える化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（可視化）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Visualizing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400" b="1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ﾚﾍﾞﾙ</a:t>
                      </a:r>
                      <a:r>
                        <a:rPr kumimoji="1" lang="en-US" altLang="ja-JP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a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ﾃﾞｰﾀ収集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Collecting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656">
                <a:tc rowSpan="2" gridSpan="2"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みえる化</a:t>
                      </a:r>
                      <a:endParaRPr kumimoji="1" lang="en-US" altLang="ja-JP" sz="18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ﾚﾍﾞﾙ　　　　　　</a:t>
                      </a:r>
                      <a:endParaRPr kumimoji="1" lang="en-US" altLang="ja-JP" sz="18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　　管理対象</a:t>
                      </a:r>
                    </a:p>
                  </a:txBody>
                  <a:tcPr marL="46282" marR="46282" marT="23140" marB="23140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設備・作業者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Installation</a:t>
                      </a: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＆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Worker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ﾗｲﾝ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Workshop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工場全体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Factory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ｻﾌﾟﾗｲﾁｪｰﾝ全体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Supply Chain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8721">
                <a:tc gridSpan="2" vMerge="1">
                  <a:txBody>
                    <a:bodyPr/>
                    <a:lstStyle/>
                    <a:p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ﾚﾍﾞﾙ</a:t>
                      </a:r>
                      <a:r>
                        <a:rPr kumimoji="1" lang="en-US" altLang="ja-JP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 anchor="ctr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ﾚﾍﾞﾙ</a:t>
                      </a:r>
                      <a:r>
                        <a:rPr kumimoji="1" lang="en-US" altLang="ja-JP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 anchor="ctr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ﾚﾍﾞﾙ</a:t>
                      </a:r>
                      <a:r>
                        <a:rPr kumimoji="1" lang="en-US" altLang="ja-JP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 anchor="ctr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ﾚﾍﾞﾙ</a:t>
                      </a:r>
                      <a:r>
                        <a:rPr kumimoji="1" lang="en-US" altLang="ja-JP" sz="18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46282" marR="46282" marT="23140" marB="23140" anchor="ctr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277ECFA-DE0C-1689-776F-8163D02ED728}"/>
              </a:ext>
            </a:extLst>
          </p:cNvPr>
          <p:cNvSpPr txBox="1"/>
          <p:nvPr/>
        </p:nvSpPr>
        <p:spPr>
          <a:xfrm>
            <a:off x="1426685" y="6358269"/>
            <a:ext cx="1000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※SMKL</a:t>
            </a:r>
            <a:r>
              <a:rPr kumimoji="1" lang="ja-JP" altLang="en-US" dirty="0"/>
              <a:t>は</a:t>
            </a:r>
            <a:r>
              <a:rPr kumimoji="1" lang="en-US" altLang="ja-JP" dirty="0">
                <a:hlinkClick r:id="rId2"/>
              </a:rPr>
              <a:t>IAF(Industrial Automation Forum)</a:t>
            </a:r>
            <a:r>
              <a:rPr lang="ja-JP" altLang="en-US" dirty="0"/>
              <a:t>でオープン化されたスマート製造の指標です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23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132</Words>
  <Application>Microsoft Office PowerPoint</Application>
  <PresentationFormat>ワイド画面</PresentationFormat>
  <Paragraphs>46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SMKLマトリクス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Fujishima Mitsushiro/藤島 光城(MELCO/名電 規格推進)</dc:creator>
  <cp:lastModifiedBy>Fujishima Mitsushiro/藤島 光城(MELCO/名電 規格推進)</cp:lastModifiedBy>
  <cp:revision>1</cp:revision>
  <dcterms:created xsi:type="dcterms:W3CDTF">2025-06-12T23:56:39Z</dcterms:created>
  <dcterms:modified xsi:type="dcterms:W3CDTF">2025-06-13T00:11:43Z</dcterms:modified>
</cp:coreProperties>
</file>